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57" r:id="rId3"/>
    <p:sldId id="305" r:id="rId4"/>
    <p:sldId id="306" r:id="rId5"/>
    <p:sldId id="307" r:id="rId6"/>
    <p:sldId id="311" r:id="rId7"/>
    <p:sldId id="308" r:id="rId8"/>
    <p:sldId id="309" r:id="rId9"/>
    <p:sldId id="310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38ED-5986-4CDD-B747-0B5CCCCF7477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C030-DBF2-4F80-BB12-2233591B0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8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hoto_1_2024-05-31_15-18-11"/>
          <p:cNvPicPr>
            <a:picLocks noGrp="1" noChangeAspect="1"/>
          </p:cNvPicPr>
          <p:nvPr isPhoto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08" y="2199337"/>
            <a:ext cx="5671127" cy="4253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hoto_6_2024-05-31_15-18-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804">
            <a:off x="4519947" y="3194898"/>
            <a:ext cx="4362087" cy="3271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photo_16_2024-05-31_15-18-1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584">
            <a:off x="262605" y="2121140"/>
            <a:ext cx="4283025" cy="3212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3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3855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_30_2024-05-31_15-18-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683">
            <a:off x="5046665" y="3725421"/>
            <a:ext cx="3768436" cy="2826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hoto_14_2024-05-31_15-18-1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2742">
            <a:off x="349207" y="3512844"/>
            <a:ext cx="3959557" cy="2969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hoto_23_2024-05-31_15-18-1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057">
            <a:off x="2577505" y="1221729"/>
            <a:ext cx="3792949" cy="2844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6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hoto_8_2024-05-31_15-18-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136">
            <a:off x="502982" y="3567709"/>
            <a:ext cx="3810000" cy="2857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hoto_10_2024-05-31_15-18-1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793">
            <a:off x="2316815" y="1090261"/>
            <a:ext cx="3754582" cy="2815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hoto_27_2024-05-31_15-18-1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450">
            <a:off x="4882245" y="3445601"/>
            <a:ext cx="3851080" cy="2888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9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hoto_18_2024-05-31_15-18-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069">
            <a:off x="4333079" y="3073978"/>
            <a:ext cx="4456546" cy="3342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hoto_25_2024-05-31_15-18-1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615">
            <a:off x="238825" y="1915886"/>
            <a:ext cx="4525819" cy="3394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8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_21_2024-05-31_15-18-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578">
            <a:off x="298939" y="3115407"/>
            <a:ext cx="4607169" cy="3455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hoto_24_2024-05-31_15-18-1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558">
            <a:off x="4389364" y="2162910"/>
            <a:ext cx="4486029" cy="3364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01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hoto_32_2024-05-31_15-18-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349">
            <a:off x="4703175" y="4207249"/>
            <a:ext cx="3103177" cy="2327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hoto_12_2024-05-31_15-18-1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662">
            <a:off x="4367034" y="2186850"/>
            <a:ext cx="3109493" cy="2332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661">
            <a:off x="931922" y="4213473"/>
            <a:ext cx="3109491" cy="233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hoto_28_2024-05-31_15-18-11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18">
            <a:off x="999639" y="2020819"/>
            <a:ext cx="3109492" cy="2332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2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hoto_3_2024-05-31_15-19-19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3001"/>
          <a:stretch/>
        </p:blipFill>
        <p:spPr>
          <a:xfrm>
            <a:off x="4695613" y="3429000"/>
            <a:ext cx="4294293" cy="322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WhatsApp Image 2024-05-31 at 14.07.00"/>
          <p:cNvPicPr>
            <a:picLocks noGrp="1" noChangeAspect="1"/>
          </p:cNvPicPr>
          <p:nvPr isPhoto="1"/>
        </p:nvPicPr>
        <p:blipFill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25641"/>
          <a:stretch/>
        </p:blipFill>
        <p:spPr>
          <a:xfrm>
            <a:off x="247227" y="2026920"/>
            <a:ext cx="4294293" cy="322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5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cff2.earth.com/uploads/2018/08/16134128/Backlash-against-balloons-reveals-their-environmental-impa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71" y="1186909"/>
            <a:ext cx="4043129" cy="2819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WhatsApp Image 2024-05-31 at 14.07.01 (2)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5" r="5687" b="16364"/>
          <a:stretch/>
        </p:blipFill>
        <p:spPr>
          <a:xfrm rot="21246550">
            <a:off x="601320" y="3615644"/>
            <a:ext cx="3783310" cy="2841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hoto_4_2024-05-31_15-19-19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087">
            <a:off x="4936169" y="3705937"/>
            <a:ext cx="3789052" cy="2841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9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00" advClick="0" advTm="4500">
        <p:randomBar dir="vert"/>
      </p:transition>
    </mc:Choice>
    <mc:Fallback xmlns="">
      <p:transition spd="slow" advClick="0" advTm="4500">
        <p:randomBar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Пользователь</cp:lastModifiedBy>
  <cp:revision>14</cp:revision>
  <dcterms:created xsi:type="dcterms:W3CDTF">2024-05-31T12:22:44Z</dcterms:created>
  <dcterms:modified xsi:type="dcterms:W3CDTF">2024-06-03T06:36:55Z</dcterms:modified>
</cp:coreProperties>
</file>