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7" r:id="rId3"/>
    <p:sldId id="282" r:id="rId4"/>
    <p:sldId id="259" r:id="rId5"/>
    <p:sldId id="279" r:id="rId6"/>
    <p:sldId id="262" r:id="rId7"/>
    <p:sldId id="281" r:id="rId8"/>
    <p:sldId id="263" r:id="rId9"/>
    <p:sldId id="275" r:id="rId10"/>
    <p:sldId id="264" r:id="rId11"/>
    <p:sldId id="285" r:id="rId12"/>
    <p:sldId id="265" r:id="rId13"/>
    <p:sldId id="261" r:id="rId14"/>
    <p:sldId id="268" r:id="rId15"/>
    <p:sldId id="28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40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7A85-C6F7-4F5F-A308-0EE5CBC90097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F79AE-E224-46FA-B6EA-769302F3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F79AE-E224-46FA-B6EA-769302F3D6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F11C-E498-471E-902F-6A0854E83FC6}" type="datetimeFigureOut">
              <a:rPr lang="ru-RU"/>
              <a:pPr>
                <a:defRPr/>
              </a:pPr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BFE6-A36F-4457-B151-362A35BA9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92F0-BCE1-48F9-81ED-3BB5449DBCBE}" type="datetimeFigureOut">
              <a:rPr lang="ru-RU"/>
              <a:pPr>
                <a:defRPr/>
              </a:pPr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4C25-14B3-4C17-B2D1-5F2C21E5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CB4D-71B8-49A6-A3F6-73959BBA7EDF}" type="datetimeFigureOut">
              <a:rPr lang="ru-RU"/>
              <a:pPr>
                <a:defRPr/>
              </a:pPr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C87E-AABF-4EF3-8846-89A92EFFC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E5FB-0C54-4FAD-9B61-6E024DFCCCC3}" type="datetimeFigureOut">
              <a:rPr lang="ru-RU"/>
              <a:pPr>
                <a:defRPr/>
              </a:pPr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EF5C2-4F5F-4D7A-B7BC-11EF20B1C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ABE0-77C5-4C8D-8D62-0AD137D9F036}" type="datetimeFigureOut">
              <a:rPr lang="ru-RU"/>
              <a:pPr>
                <a:defRPr/>
              </a:pPr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B257-684C-4A79-BA3F-D2A727FE8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D6EF-AA56-4C48-88EC-7EE7135BCEB4}" type="datetimeFigureOut">
              <a:rPr lang="ru-RU"/>
              <a:pPr>
                <a:defRPr/>
              </a:pPr>
              <a:t>25.07.2023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F051-58B6-4E23-B9B2-02B2C2396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564A-7A9B-4F7E-B94B-2A27BF542A40}" type="datetimeFigureOut">
              <a:rPr lang="ru-RU"/>
              <a:pPr>
                <a:defRPr/>
              </a:pPr>
              <a:t>25.07.2023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57C9-9CC1-42C2-BDD8-750132B3C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827F-3643-4921-9888-23303EC82FE7}" type="datetimeFigureOut">
              <a:rPr lang="ru-RU"/>
              <a:pPr>
                <a:defRPr/>
              </a:pPr>
              <a:t>25.07.2023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7505-BBC5-4F3A-9F87-C92976218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FFF0-90FC-4285-82BB-2BF6886B6805}" type="datetimeFigureOut">
              <a:rPr lang="ru-RU"/>
              <a:pPr>
                <a:defRPr/>
              </a:pPr>
              <a:t>25.07.2023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2D72-B71A-484A-B771-A3F2FAA0A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C836-3781-4B70-AB9E-8ADDF002CF78}" type="datetimeFigureOut">
              <a:rPr lang="ru-RU"/>
              <a:pPr>
                <a:defRPr/>
              </a:pPr>
              <a:t>25.07.2023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97D4-78A8-4F11-9F17-FC4CD8FD6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C3B6-0B65-4CA3-AF80-5B445EAC8FF6}" type="datetimeFigureOut">
              <a:rPr lang="ru-RU"/>
              <a:pPr>
                <a:defRPr/>
              </a:pPr>
              <a:t>25.07.2023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4A85-9B4F-4DCA-9E12-A5F8491D1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EE8B9-9C2E-46F8-9232-15A9E84B4C5E}" type="datetimeFigureOut">
              <a:rPr lang="ru-RU"/>
              <a:pPr>
                <a:defRPr/>
              </a:pPr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84ADD3-DD86-495A-BCAD-7E9E6F938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215900" cmpd="thickThin">
            <a:solidFill>
              <a:srgbClr val="0066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843_04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4581525"/>
            <a:ext cx="18621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810_03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4365625"/>
            <a:ext cx="20510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audio" Target="../media/audio2.wav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1.wav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audio" Target="../media/audio2.wav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7344816" cy="17235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6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latin typeface="Monotype Corsiva" pitchFamily="66" charset="0"/>
              </a:rPr>
              <a:t>«Малыш потерялся»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7740650" y="188913"/>
            <a:ext cx="1223963" cy="36036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813" y="6308725"/>
            <a:ext cx="431800" cy="433388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6" descr="1294676816_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437063"/>
            <a:ext cx="12969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5" descr="0_7510c_c3516ff6_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801938"/>
            <a:ext cx="3455987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12583" y="548680"/>
            <a:ext cx="4708341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Курица и цыплёнок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5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299" name="Рисунок 4" descr="leon40 (1)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41087" y="1774942"/>
              <a:ext cx="1406382" cy="122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1" name="Группа 7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297" name="Рисунок 6" descr="035f3296d028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268141" y="1916492"/>
              <a:ext cx="1084305" cy="103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2" name="Группа 9"/>
          <p:cNvGrpSpPr>
            <a:grpSpLocks/>
          </p:cNvGrpSpPr>
          <p:nvPr/>
        </p:nvGrpSpPr>
        <p:grpSpPr bwMode="auto">
          <a:xfrm>
            <a:off x="5220072" y="1557338"/>
            <a:ext cx="1944216" cy="1511622"/>
            <a:chOff x="5219386" y="1556792"/>
            <a:chExt cx="1945333" cy="1512490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295" name="Рисунок 8" descr="0_54b9c_d946ac82_XL.png">
              <a:hlinkClick r:id="" action="ppaction://hlinkshowjump?jump=nextslide">
                <a:snd r:embed="rId5" name="chimes.wav"/>
              </a:hlinkClick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19386" y="1619309"/>
              <a:ext cx="1945333" cy="1449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3" name="Рисунок 12" descr="0_76fbe_92d301a2_XL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1275" y="3611190"/>
            <a:ext cx="1368797" cy="136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0" descr="0_76fbe_92d301a2_X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2195736" y="4077072"/>
            <a:ext cx="1457920" cy="1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1" descr="0_54b9c_d946ac82_X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2843808" y="1844824"/>
            <a:ext cx="4853216" cy="423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7951" y="548680"/>
            <a:ext cx="5817618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Страусиха</a:t>
            </a: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и страусёнок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5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43" name="Рисунок 4" descr="0_50ea3_418102cf_XL.png">
              <a:hlinkClick r:id="" action="ppaction://hlinkshowjump?jump=nextslide">
                <a:snd r:embed="rId2" name="chimes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1916832"/>
              <a:ext cx="1224136" cy="100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5" name="Рисунок 6" descr="0_77076_913df726_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644900"/>
            <a:ext cx="115252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Группа 9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41" name="Рисунок 7" descr="0_7510c_c3516ff6_L.jpg">
              <a:hlinkClick r:id="" action="ppaction://noaction">
                <a:snd r:embed="rId5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1720" y="1844824"/>
              <a:ext cx="1152128" cy="1099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Группа 10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39" name="Рисунок 8" descr="c73fbe0c2d7e.png">
              <a:hlinkClick r:id="" action="ppaction://noaction">
                <a:snd r:embed="rId5" name="drumroll.wav"/>
              </a:hlinkClick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79788" y="1649765"/>
              <a:ext cx="1295698" cy="134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4" descr="0_77076_913df726_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716338"/>
            <a:ext cx="13557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13" descr="0_50ea3_418102cf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636838"/>
            <a:ext cx="4187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06308" y="548680"/>
            <a:ext cx="3720890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Утка и утёнок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979613" y="1773238"/>
            <a:ext cx="45545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006600"/>
                </a:solidFill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740650" y="188913"/>
            <a:ext cx="1223963" cy="36036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916238" y="5373688"/>
            <a:ext cx="3168650" cy="5032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Повторить ещё раз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684213" y="1341438"/>
            <a:ext cx="727233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100" b="1" dirty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Посмотри внимательно на детёныша и помоги ему найти маму.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этого нажми на ту птицу, которую искал малыш.</a:t>
            </a:r>
          </a:p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006600"/>
                </a:solidFill>
                <a:latin typeface="Monotype Corsiva" pitchFamily="66" charset="0"/>
              </a:rPr>
              <a:t>Желаю удачи!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740650" y="188913"/>
            <a:ext cx="1223963" cy="36036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08725"/>
            <a:ext cx="431800" cy="433388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5"/>
          <p:cNvGrpSpPr>
            <a:grpSpLocks/>
          </p:cNvGrpSpPr>
          <p:nvPr/>
        </p:nvGrpSpPr>
        <p:grpSpPr bwMode="auto">
          <a:xfrm>
            <a:off x="1835150" y="1556792"/>
            <a:ext cx="1728788" cy="1584176"/>
            <a:chOff x="1835696" y="1556246"/>
            <a:chExt cx="1728192" cy="1585086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07" name="Рисунок 4" descr="13177627831881642143Standing Pig.svg.hi.png">
              <a:hlinkClick r:id="" action="ppaction://noaction">
                <a:snd r:embed="rId3" name="drumroll.wav"/>
              </a:hlinkClick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980208" y="1556246"/>
              <a:ext cx="1583630" cy="1585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9" name="Группа 7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05" name="Рисунок 6" descr="Anonymous_Architetto_--_Elefante_02.png">
              <a:hlinkClick r:id="" action="ppaction://noaction">
                <a:snd r:embed="rId3" name="drumroll.wav"/>
              </a:hlinkClick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07583" y="1850920"/>
              <a:ext cx="1224839" cy="1168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0" name="Группа 9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03" name="Рисунок 8" descr="0_4f66c_d353737c_L.jpg">
              <a:hlinkClick r:id="" action="ppaction://hlinkshowjump?jump=nextslide">
                <a:snd r:embed="rId6" name="chimes.wav"/>
              </a:hlinkClick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3856700" y="1772816"/>
              <a:ext cx="1159943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1" name="Рисунок 12" descr="0_860f9_979e2678_XL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79838" y="3779946"/>
            <a:ext cx="1687948" cy="15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1" descr="0_860f9_979e2678_X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5292080" y="4293096"/>
            <a:ext cx="1552987" cy="139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0" descr="0_4f66c_d353737c_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63688" y="2996952"/>
            <a:ext cx="3581583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8688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9092" y="548680"/>
            <a:ext cx="5875327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Перепёлка и перепелёнок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5"/>
          <p:cNvGrpSpPr>
            <a:grpSpLocks/>
          </p:cNvGrpSpPr>
          <p:nvPr/>
        </p:nvGrpSpPr>
        <p:grpSpPr bwMode="auto">
          <a:xfrm>
            <a:off x="5292725" y="1557338"/>
            <a:ext cx="1727200" cy="1511622"/>
            <a:chOff x="5292080" y="1556792"/>
            <a:chExt cx="1728192" cy="1512490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55" name="Рисунок 4" descr="0_b00d7_ec2f7110_XL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flipH="1">
              <a:off x="5363420" y="1771714"/>
              <a:ext cx="1585150" cy="1297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7" name="Группа 10"/>
          <p:cNvGrpSpPr>
            <a:grpSpLocks/>
          </p:cNvGrpSpPr>
          <p:nvPr/>
        </p:nvGrpSpPr>
        <p:grpSpPr bwMode="auto">
          <a:xfrm>
            <a:off x="3563938" y="1340768"/>
            <a:ext cx="1728787" cy="1853685"/>
            <a:chOff x="3563888" y="1340097"/>
            <a:chExt cx="1728192" cy="1854749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53" name="Рисунок 7" descr="388e1420bd99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3635821" y="1340097"/>
              <a:ext cx="1450931" cy="1854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8" name="Группа 9"/>
          <p:cNvGrpSpPr>
            <a:grpSpLocks/>
          </p:cNvGrpSpPr>
          <p:nvPr/>
        </p:nvGrpSpPr>
        <p:grpSpPr bwMode="auto">
          <a:xfrm>
            <a:off x="1835150" y="1556991"/>
            <a:ext cx="1728788" cy="1529111"/>
            <a:chOff x="1835696" y="1556445"/>
            <a:chExt cx="1728192" cy="1529989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51" name="Рисунок 8" descr="0_8ce09_50a84a32_XL.png">
              <a:hlinkClick r:id="" action="ppaction://hlinkshowjump?jump=nextslide">
                <a:snd r:embed="rId5" name="chimes.wav"/>
              </a:hlinkClick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52192" y="1556445"/>
              <a:ext cx="1367680" cy="1529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861048"/>
            <a:ext cx="16644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8024" y="4509120"/>
            <a:ext cx="16644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Рисунок 15" descr="0_8ce09_50a84a32_X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7704" y="2564904"/>
            <a:ext cx="2880320" cy="32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8936" y="548680"/>
            <a:ext cx="5615640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Индюшка и индюшонок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5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03" name="Рисунок 4" descr="13177627831881642143Standing Pig.svg.hi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980208" y="1844442"/>
              <a:ext cx="1351600" cy="99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5" name="Группа 7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01" name="Рисунок 6" descr="Anonymous_Architetto_--_Elefante_02.png">
              <a:hlinkClick r:id="" action="ppaction://hlinkshowjump?jump=nextslide">
                <a:snd r:embed="rId4" name="chimes.wav"/>
              </a:hlinkClick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79632" y="1700344"/>
              <a:ext cx="1152791" cy="1319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6" name="Группа 9"/>
          <p:cNvGrpSpPr>
            <a:grpSpLocks/>
          </p:cNvGrpSpPr>
          <p:nvPr/>
        </p:nvGrpSpPr>
        <p:grpSpPr bwMode="auto">
          <a:xfrm>
            <a:off x="3419872" y="1557339"/>
            <a:ext cx="1944215" cy="1567303"/>
            <a:chOff x="3419872" y="1556792"/>
            <a:chExt cx="1943546" cy="1568203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199" name="Рисунок 8" descr="0_4f66c_d353737c_L.jp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3419872" y="1628294"/>
              <a:ext cx="1943546" cy="149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052211" y="3933825"/>
            <a:ext cx="89670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7" descr="Anonymous_Architetto_--_Elefante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3779912" y="2564904"/>
            <a:ext cx="3181806" cy="33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83768" y="3933056"/>
            <a:ext cx="13357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84294" y="548680"/>
            <a:ext cx="4164923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Гусыня и гусёнок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5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51" name="Рисунок 4" descr="0_50ea3_418102cf_XL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1916832"/>
              <a:ext cx="1224136" cy="100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3" name="Группа 9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49" name="Рисунок 7" descr="0_7510c_c3516ff6_L.jpg">
              <a:hlinkClick r:id="" action="ppaction://hlinkshowjump?jump=nextslide">
                <a:snd r:embed="rId4" name="chimes.wav"/>
              </a:hlinkClick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1720" y="1844824"/>
              <a:ext cx="1152128" cy="1099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4" name="Группа 10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47" name="Рисунок 8" descr="c73fbe0c2d7e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00586" y="1844442"/>
              <a:ext cx="1275371" cy="99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5" name="Рисунок 11" descr="1294676816_0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3860800"/>
            <a:ext cx="1008063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56</Words>
  <Application>Microsoft Office PowerPoint</Application>
  <PresentationFormat>Экран (4:3)</PresentationFormat>
  <Paragraphs>19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Пользователь</cp:lastModifiedBy>
  <cp:revision>48</cp:revision>
  <dcterms:created xsi:type="dcterms:W3CDTF">2012-09-01T16:23:58Z</dcterms:created>
  <dcterms:modified xsi:type="dcterms:W3CDTF">2023-07-25T13:32:28Z</dcterms:modified>
</cp:coreProperties>
</file>