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4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7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31.05.2023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39552" y="620688"/>
            <a:ext cx="7992888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6.wav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2.wav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6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7.wav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3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TQhc9GuIZUU/Tt_I-6_OxiI/AAAAAAAAKT0/NOpAL8XJggk/s1600/%D0%9F%D0%95%D0%A0%D0%A1%D0%98%D0%9A.jpg" TargetMode="External"/><Relationship Id="rId13" Type="http://schemas.openxmlformats.org/officeDocument/2006/relationships/hyperlink" Target="https://www.1zoom.ru/big2/973/319652-svetik.jpg" TargetMode="External"/><Relationship Id="rId3" Type="http://schemas.openxmlformats.org/officeDocument/2006/relationships/hyperlink" Target="http://2.bp.blogspot.com/--43hzaBqQi8/Tt_I5hUnx3I/AAAAAAAAKTM/WOfSRpxWrqM/s1600/%D0%9A%D0%98%D0%92%D0%98.jpg" TargetMode="External"/><Relationship Id="rId7" Type="http://schemas.openxmlformats.org/officeDocument/2006/relationships/hyperlink" Target="http://2.bp.blogspot.com/-0-YhByNmkQQ/Tt_I9nS54eI/AAAAAAAAKTs/smHTj2n_q5Q/s1600/%D0%9C%D0%90%D0%9B%D0%98%D0%9D%D0%90.jpg" TargetMode="External"/><Relationship Id="rId12" Type="http://schemas.openxmlformats.org/officeDocument/2006/relationships/hyperlink" Target="http://3.bp.blogspot.com/-M6gUCxvCwJ8/Tt_JCdyUuPI/AAAAAAAAKUU/Sndpk1aWWDk/s1600/%D0%AF%D0%91%D0%9B%D0%9E%D0%9A%D0%9E.jpg" TargetMode="External"/><Relationship Id="rId2" Type="http://schemas.openxmlformats.org/officeDocument/2006/relationships/hyperlink" Target="http://www.olgabo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-b9DWha3NCpc/Tt_I8gmuK6I/AAAAAAAAKTk/MjZP0baqH7o/s1600/%D0%9B%D0%98%D0%9C%D0%9E%D0%9D.jpg" TargetMode="External"/><Relationship Id="rId11" Type="http://schemas.openxmlformats.org/officeDocument/2006/relationships/hyperlink" Target="http://1.bp.blogspot.com/-05CVp8WoPjo/Tt_JBgpW_rI/AAAAAAAAKUM/VJI26PGAI00/s1600/%D0%A7%D0%95%D0%A0%D0%95%D0%A8%D0%9D%D0%AF.jpg" TargetMode="External"/><Relationship Id="rId5" Type="http://schemas.openxmlformats.org/officeDocument/2006/relationships/hyperlink" Target="http://3.bp.blogspot.com/-8z9nLaqp7Wk/Tt_I7ypf-jI/AAAAAAAAKTc/wbCKljf80GM/s1600/%D0%9A%D0%A0%D0%AB%D0%96%D0%9E%D0%92%D0%9D%D0%98%D0%9A.jpg" TargetMode="External"/><Relationship Id="rId15" Type="http://schemas.openxmlformats.org/officeDocument/2006/relationships/hyperlink" Target="http://&#1084;&#1080;&#1088;-&#1076;&#1077;&#1090;&#1077;&#1081;.&#1076;&#1077;&#1090;&#1080;/images/mcbthumbs/04-friend.tn.png" TargetMode="External"/><Relationship Id="rId10" Type="http://schemas.openxmlformats.org/officeDocument/2006/relationships/hyperlink" Target="http://2.bp.blogspot.com/-g36lk8YHESg/Tt_JA841ZQI/AAAAAAAAKUE/qUD3ddL9HOU/s1600/%D0%A1%D0%9C%D0%9E%D0%A0%D0%9E%D0%94%D0%98%D0%9D%D0%90.jpg" TargetMode="External"/><Relationship Id="rId4" Type="http://schemas.openxmlformats.org/officeDocument/2006/relationships/hyperlink" Target="http://1.bp.blogspot.com/-GfI9Y3f6nKY/Tt_I6W29TTI/AAAAAAAAKTU/K5YKI_oPbqU/s1600/%D0%9A%D0%9B%D0%A3%D0%91%D0%9D%D0%98%D0%9A%D0%90.jpg" TargetMode="External"/><Relationship Id="rId9" Type="http://schemas.openxmlformats.org/officeDocument/2006/relationships/hyperlink" Target="http://3.bp.blogspot.com/-aUkdI04pqVw/Tt_I_g83ADI/AAAAAAAAKT8/d1m5_T1L_-c/s1600/%D0%A1%D0%9B%D0%98%D0%92%D0%90.jpg" TargetMode="External"/><Relationship Id="rId14" Type="http://schemas.openxmlformats.org/officeDocument/2006/relationships/hyperlink" Target="http://img-fotki.yandex.ru/get/9154/16969765.18a/0_7cf67_5724eb76_ori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audio" Target="../media/audio5.wav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0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0376" y="764704"/>
            <a:ext cx="76232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cs typeface="Arial" charset="0"/>
              </a:rPr>
              <a:t>Интерактивная игра-раскраска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Ф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р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у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к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 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я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г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д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</a:p>
        </p:txBody>
      </p:sp>
      <p:sp>
        <p:nvSpPr>
          <p:cNvPr id="2" name="AutoShape 2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www.1zoom.ru/big2/973/319652-svetik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60"/>
          <a:stretch>
            <a:fillRect/>
          </a:stretch>
        </p:blipFill>
        <p:spPr bwMode="auto">
          <a:xfrm>
            <a:off x="1500166" y="2428868"/>
            <a:ext cx="5472608" cy="29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Как много ты знаешь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Лимон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nextslide">
              <a:snd r:embed="rId4" name="Как много ты знаешь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Слива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13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Клубника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>
              <a:snd r:embed="rId13" name="молодец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614674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 Мой подарок готов!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3788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168713" y="53547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548680"/>
            <a:ext cx="7200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Информационные источники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Шаблон составлен из фигур программы </a:t>
            </a:r>
            <a:r>
              <a:rPr lang="en-US" dirty="0" smtClean="0">
                <a:solidFill>
                  <a:srgbClr val="C00000"/>
                </a:solidFill>
              </a:rPr>
              <a:t>PowerPoint</a:t>
            </a:r>
            <a:endParaRPr lang="ru-RU" dirty="0" smtClean="0">
              <a:solidFill>
                <a:srgbClr val="C00000"/>
              </a:solidFill>
            </a:endParaRPr>
          </a:p>
          <a:p>
            <a:pPr lvl="0" algn="ctr"/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Автор фонов  Ольга Бор </a:t>
            </a:r>
            <a:r>
              <a:rPr lang="ru-RU" u="sng" dirty="0">
                <a:solidFill>
                  <a:srgbClr val="C00000"/>
                </a:solidFill>
                <a:ea typeface="Calibri"/>
                <a:cs typeface="Times New Roman"/>
                <a:hlinkClick r:id="rId2"/>
              </a:rPr>
              <a:t>http://www.olgabor.com</a:t>
            </a:r>
            <a:r>
              <a:rPr lang="ru-RU" u="sng" dirty="0" smtClean="0">
                <a:solidFill>
                  <a:srgbClr val="C00000"/>
                </a:solidFill>
                <a:ea typeface="Calibri"/>
                <a:cs typeface="Times New Roman"/>
                <a:hlinkClick r:id="rId2"/>
              </a:rPr>
              <a:t>/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a typeface="Calibri"/>
              </a:rPr>
              <a:t>Звуковые файлы записаны и обработаны в программе </a:t>
            </a:r>
            <a:r>
              <a:rPr lang="ru-RU" b="1" dirty="0" err="1" smtClean="0">
                <a:solidFill>
                  <a:srgbClr val="C00000"/>
                </a:solidFill>
                <a:ea typeface="Calibri"/>
              </a:rPr>
              <a:t>Audacity</a:t>
            </a:r>
            <a:endParaRPr lang="ru-RU" b="1" dirty="0" smtClean="0">
              <a:solidFill>
                <a:srgbClr val="C00000"/>
              </a:solidFill>
              <a:ea typeface="Calibri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3"/>
              </a:rPr>
              <a:t>Киви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4"/>
              </a:rPr>
              <a:t>Клубника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5"/>
              </a:rPr>
              <a:t>Крыжовник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6"/>
              </a:rPr>
              <a:t>Лимон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7"/>
              </a:rPr>
              <a:t>Малина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8"/>
              </a:rPr>
              <a:t>Персик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9"/>
              </a:rPr>
              <a:t>Слива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0"/>
              </a:rPr>
              <a:t>Смородина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1"/>
              </a:rPr>
              <a:t>Черешня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2"/>
              </a:rPr>
              <a:t>Яблоко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3"/>
              </a:rPr>
              <a:t>Ягоды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4"/>
              </a:rPr>
              <a:t>Груша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5"/>
              </a:rPr>
              <a:t>Раскраска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61656" y="6075785"/>
            <a:ext cx="360000" cy="360000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339752" y="548680"/>
            <a:ext cx="6336704" cy="3600400"/>
          </a:xfrm>
          <a:prstGeom prst="cloudCallout">
            <a:avLst>
              <a:gd name="adj1" fmla="val -35863"/>
              <a:gd name="adj2" fmla="val 6111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Ребята!</a:t>
            </a:r>
          </a:p>
          <a:p>
            <a:pPr algn="ctr"/>
            <a:endParaRPr lang="ru-RU" sz="3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Я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приготовила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подарок для своего друга, но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не раскрасила его. Помогите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мне в этом.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Находите карточки с фруктами и ягодами и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картинка постепенно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раскрасится</a:t>
            </a: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439730" y="506148"/>
            <a:ext cx="360000" cy="360000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img-fotki.yandex.ru/get/9154/16969765.18a/0_7cf67_5724eb76_ori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6634" y="2679614"/>
            <a:ext cx="2439198" cy="36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Киви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12" name="Верно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Да - это векрный ответ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hlinkshowjump?jump=nextslide">
              <a:snd r:embed="rId6" name="Как много ты знаешь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Черешня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молодец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Персик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10" name="Верно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Смородина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Крыжовник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молодец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89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ягоды-2</dc:title>
  <dc:creator>Фокина Лидия Петровна</dc:creator>
  <cp:keywords>Интерактивная игра</cp:keywords>
  <cp:lastModifiedBy>Пользователь Windows</cp:lastModifiedBy>
  <cp:revision>98</cp:revision>
  <dcterms:created xsi:type="dcterms:W3CDTF">2014-07-06T18:18:01Z</dcterms:created>
  <dcterms:modified xsi:type="dcterms:W3CDTF">2023-05-31T10:07:50Z</dcterms:modified>
</cp:coreProperties>
</file>